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BF0DD-F337-4490-A279-3C0D7961C62E}" type="datetimeFigureOut">
              <a:rPr lang="nl-NL" smtClean="0"/>
              <a:t>9-5-2011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BEB48-8B0F-4D2F-9901-6D781B237CE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-285776"/>
            <a:ext cx="4781573" cy="732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Company>VNG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Debat_E</dc:creator>
  <cp:lastModifiedBy>Debat_E</cp:lastModifiedBy>
  <cp:revision>1</cp:revision>
  <dcterms:created xsi:type="dcterms:W3CDTF">2011-05-09T05:40:09Z</dcterms:created>
  <dcterms:modified xsi:type="dcterms:W3CDTF">2011-05-09T05:40:53Z</dcterms:modified>
</cp:coreProperties>
</file>